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831" r:id="rId2"/>
    <p:sldId id="1847" r:id="rId3"/>
    <p:sldId id="1848" r:id="rId4"/>
    <p:sldId id="1849" r:id="rId5"/>
    <p:sldId id="1850" r:id="rId6"/>
    <p:sldId id="1851" r:id="rId7"/>
    <p:sldId id="1852" r:id="rId8"/>
    <p:sldId id="1853" r:id="rId9"/>
    <p:sldId id="185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3638" y="2537943"/>
            <a:ext cx="8306875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458. A LUNGDAMTE HONG PAI UN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Come Ye Thankful People, Com</a:t>
            </a:r>
          </a:p>
          <a:p>
            <a:r>
              <a:rPr lang="en-US" sz="1500" dirty="0"/>
              <a:t>Isa. 9:3</a:t>
            </a:r>
          </a:p>
          <a:p>
            <a:r>
              <a:rPr lang="en-US" sz="1500" dirty="0"/>
              <a:t>Henry Alford, 1810-1871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777305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Phalbi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guahsia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zukma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kikaikhawm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101965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kisapna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Biakinnpi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An-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113468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Pasian’lo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Amah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phatna’ng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ankung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Tang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tahum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hongkhang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466324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Na lo,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hah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606325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hongkuan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Inn-ah ante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ciahpih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seep ding lo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682799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Van-mite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Tahumte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kikhul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a;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kaikhawm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494336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Innah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ciahpih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aw;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mite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kaikhawm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572383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 ding;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 mite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Innah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un.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608138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263</Words>
  <Application>Microsoft Office PowerPoint</Application>
  <PresentationFormat>On-screen Show (4:3)</PresentationFormat>
  <Paragraphs>34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458. A LUNGDAMTE HONG PAI UN</vt:lpstr>
      <vt:lpstr>1</vt:lpstr>
      <vt:lpstr>PowerPoint Presentation</vt:lpstr>
      <vt:lpstr>2</vt:lpstr>
      <vt:lpstr>PowerPoint Presentation</vt:lpstr>
      <vt:lpstr>3</vt:lpstr>
      <vt:lpstr>PowerPoint Presentation</vt:lpstr>
      <vt:lpstr>4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2018-12-15T07:34:53Z</dcterms:modified>
</cp:coreProperties>
</file>